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AA46-B938-47AF-8288-E267CD0D2D30}" type="datetimeFigureOut">
              <a:rPr lang="en-US" smtClean="0"/>
              <a:t>9/13/2009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DD379-BA20-4F0C-AD6F-279D1146E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AA46-B938-47AF-8288-E267CD0D2D30}" type="datetimeFigureOut">
              <a:rPr lang="en-US" smtClean="0"/>
              <a:t>9/13/2009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DD379-BA20-4F0C-AD6F-279D1146E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AA46-B938-47AF-8288-E267CD0D2D30}" type="datetimeFigureOut">
              <a:rPr lang="en-US" smtClean="0"/>
              <a:t>9/13/2009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DD379-BA20-4F0C-AD6F-279D1146E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AA46-B938-47AF-8288-E267CD0D2D30}" type="datetimeFigureOut">
              <a:rPr lang="en-US" smtClean="0"/>
              <a:t>9/13/2009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DD379-BA20-4F0C-AD6F-279D1146E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AA46-B938-47AF-8288-E267CD0D2D30}" type="datetimeFigureOut">
              <a:rPr lang="en-US" smtClean="0"/>
              <a:t>9/13/2009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DD379-BA20-4F0C-AD6F-279D1146E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AA46-B938-47AF-8288-E267CD0D2D30}" type="datetimeFigureOut">
              <a:rPr lang="en-US" smtClean="0"/>
              <a:t>9/13/2009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DD379-BA20-4F0C-AD6F-279D1146E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AA46-B938-47AF-8288-E267CD0D2D30}" type="datetimeFigureOut">
              <a:rPr lang="en-US" smtClean="0"/>
              <a:t>9/13/2009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DD379-BA20-4F0C-AD6F-279D1146E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AA46-B938-47AF-8288-E267CD0D2D30}" type="datetimeFigureOut">
              <a:rPr lang="en-US" smtClean="0"/>
              <a:t>9/13/2009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DD379-BA20-4F0C-AD6F-279D1146E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AA46-B938-47AF-8288-E267CD0D2D30}" type="datetimeFigureOut">
              <a:rPr lang="en-US" smtClean="0"/>
              <a:t>9/13/2009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DD379-BA20-4F0C-AD6F-279D1146E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AA46-B938-47AF-8288-E267CD0D2D30}" type="datetimeFigureOut">
              <a:rPr lang="en-US" smtClean="0"/>
              <a:t>9/13/2009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DD379-BA20-4F0C-AD6F-279D1146E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AA46-B938-47AF-8288-E267CD0D2D30}" type="datetimeFigureOut">
              <a:rPr lang="en-US" smtClean="0"/>
              <a:t>9/13/2009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DD379-BA20-4F0C-AD6F-279D1146EA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5AA46-B938-47AF-8288-E267CD0D2D30}" type="datetimeFigureOut">
              <a:rPr lang="en-US" smtClean="0"/>
              <a:t>9/13/2009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DD379-BA20-4F0C-AD6F-279D1146EAF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71600" y="914400"/>
            <a:ext cx="6400800" cy="47705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800" b="1" u="sng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rebuchet MS" pitchFamily="34" charset="0"/>
              </a:rPr>
              <a:t>Unit One:</a:t>
            </a:r>
          </a:p>
          <a:p>
            <a:pPr algn="ctr"/>
            <a:r>
              <a:rPr lang="en-US" sz="7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rebuchet MS" pitchFamily="34" charset="0"/>
              </a:rPr>
              <a:t>Elements of Writing &amp; Literature</a:t>
            </a:r>
            <a:endParaRPr lang="en-US" sz="7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rebuchet MS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Lucy</dc:creator>
  <cp:lastModifiedBy>Lucy</cp:lastModifiedBy>
  <cp:revision>1</cp:revision>
  <dcterms:created xsi:type="dcterms:W3CDTF">2009-09-13T23:55:29Z</dcterms:created>
  <dcterms:modified xsi:type="dcterms:W3CDTF">2009-09-13T23:58:50Z</dcterms:modified>
</cp:coreProperties>
</file>